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931FA-723D-BFB0-6A62-A46D8B54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1E128-F8AD-3D27-0324-5EBB387A8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B2400-9D60-6D8F-998B-66EAA7F7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195FD-6A13-DDC9-A070-8EFB9882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D79B-9B7F-9FA4-53C3-28E38187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853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1F1-76F7-E4CB-120F-06E5C464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F3F9A-4034-20EE-7FD6-DBAFC2E8A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D720C-1C4C-11FE-5158-E4A6903F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24BA0-40FE-C52D-2E86-A2D6612B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5B060-6802-1085-B144-AD9B292F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94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16CFA-AF2C-99AC-7C43-2AB42A358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E54DA-ABC3-4B0F-4E96-8F73216E2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D6EB9-0858-EFB6-EF9B-3A88C52A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85025-603E-0CC9-987E-D44FA64CF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89B92-5328-1EFC-3DB5-AAC79CB7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26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F3F2-5784-554B-19E3-935E2D93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570E-307B-3C71-30E7-629E2BF6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6081-DFA7-6A04-04B9-E851A9D4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6D7C3-ED73-8639-1249-5C6DFCD7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DA9AF-804B-2784-AD05-1C085BAF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16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58CE-1ADB-7BBB-2B5B-D9671B14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2FC3A-B002-6504-F0CF-D4EF9FBBE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4219-6343-A8FE-EEEC-D98AE61C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B1483-645C-95EC-4A1C-785D5C6F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B666-9584-6FA2-E91B-966C7EF9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99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A4BF-FDDD-D276-9CD8-273C9C61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FF58-D2C7-7A90-0843-906BF0F86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E3E14-129A-2651-28E1-DC83700F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9CF29-DA0E-BCF4-163D-DD65A1E0B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BDE45-7856-B49F-5E66-94C17E86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56D0F-6EB5-034F-D131-7ABF4A55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12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C1EC-3BE8-B891-2E81-091381B6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6238-F64A-58A6-64BE-E3387F768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1AED5-5C55-0A5C-93DE-D13F45499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14B82-7DF9-7256-87CA-FA6818ECA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25D94-C6C5-8740-6FAB-D44FDFFB5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55F4B-2CD6-A200-CDAE-4C701611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BD826-FC68-E852-42CE-8579D1B1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0E9FC5-00A2-D627-458C-FA54D9F0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06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25C0-AA85-F59E-C5C3-A35AE37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16443-4997-1B53-3C27-5151A84E3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360C7-08CC-4222-63E2-4B63AAC5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D6A81-15A2-6828-C84E-4009F6F5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74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DADB-DC0A-683D-AD38-8278552C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80BA6-4742-C767-1B10-3E8CD611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78AA0-0418-F215-F688-18723F39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02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1B55-4B12-5F19-A9B2-2E8965532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410CC-1A27-63C9-85D2-D4C2DED2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95B5D-14B8-0854-4B67-BBA64CA80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B9331-486D-CBED-E2BE-09CB4347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DBB16-E9DF-FFBB-5AE8-6C960614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3E70C-594A-F4BB-A60B-6B2BDCB2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19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C11A-ADE7-090D-CDFA-787FD54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23A74-11C6-3272-2E1E-5CB09A749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1BBF0-C45A-2DD7-C05F-BC508818F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99BB8-58DC-B556-C8E5-4F224669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8B4D3-53FD-8663-A539-FAF8FBC7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59DC0-8CB8-A869-AB9F-9DEC62B5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71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46E24-B9BB-8F06-0512-726A92FC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57D9C-29A9-A111-9338-2BAF66ED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DBCD7-9DD1-5F41-BEE9-63E290102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819B3-3DFB-4C28-A0EC-0A2495030DDE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2E094-A1DB-14FE-7A54-B672B6AA8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360D6-BDC7-C262-2E08-915052D8A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54F1D-06CB-4F47-BF3B-DBB6ACD9A0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14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F5ECE2-0F32-2E5E-3A50-5A7AC4453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4" r="36229" b="18156"/>
          <a:stretch/>
        </p:blipFill>
        <p:spPr>
          <a:xfrm>
            <a:off x="171856" y="165371"/>
            <a:ext cx="5762016" cy="24751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17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70D1B-21AE-0C04-A15E-AECE53CF4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0" t="28936" r="1477" b="30922"/>
          <a:stretch/>
        </p:blipFill>
        <p:spPr>
          <a:xfrm>
            <a:off x="214007" y="214008"/>
            <a:ext cx="9024315" cy="28988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346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C0890-7783-A8EB-6636-CE23C664C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29" t="27518" r="17435" b="13617"/>
          <a:stretch/>
        </p:blipFill>
        <p:spPr>
          <a:xfrm>
            <a:off x="175097" y="136187"/>
            <a:ext cx="4865118" cy="49124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08E975-42DD-F682-8137-8BC42882F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8" t="17021" r="75325" b="13333"/>
          <a:stretch/>
        </p:blipFill>
        <p:spPr>
          <a:xfrm>
            <a:off x="5204676" y="136187"/>
            <a:ext cx="2251131" cy="49124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E4F72C-162B-EBEF-7541-486B12A3DE78}"/>
              </a:ext>
            </a:extLst>
          </p:cNvPr>
          <p:cNvSpPr/>
          <p:nvPr/>
        </p:nvSpPr>
        <p:spPr>
          <a:xfrm>
            <a:off x="943584" y="1167319"/>
            <a:ext cx="642025" cy="3112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164B11-37D2-7E60-C986-EAF38CF09FC8}"/>
              </a:ext>
            </a:extLst>
          </p:cNvPr>
          <p:cNvSpPr/>
          <p:nvPr/>
        </p:nvSpPr>
        <p:spPr>
          <a:xfrm>
            <a:off x="2059020" y="3292812"/>
            <a:ext cx="2804810" cy="666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74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9FB423-8895-7BD4-04E2-EE42D7EE9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94" t="27681" r="3291" b="24493"/>
          <a:stretch/>
        </p:blipFill>
        <p:spPr>
          <a:xfrm>
            <a:off x="217392" y="226908"/>
            <a:ext cx="5575852" cy="3279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CD7B19-C8B2-3D23-0823-B2DC3C4F6ED7}"/>
              </a:ext>
            </a:extLst>
          </p:cNvPr>
          <p:cNvSpPr/>
          <p:nvPr/>
        </p:nvSpPr>
        <p:spPr>
          <a:xfrm>
            <a:off x="846308" y="1944688"/>
            <a:ext cx="642025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FFB0A3-CB4D-E597-3455-724B9D22CECE}"/>
              </a:ext>
            </a:extLst>
          </p:cNvPr>
          <p:cNvSpPr/>
          <p:nvPr/>
        </p:nvSpPr>
        <p:spPr>
          <a:xfrm>
            <a:off x="1712067" y="3253901"/>
            <a:ext cx="1819073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E56E1-A45E-A66E-747E-6284A008B6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9575" r="1478" b="10780"/>
          <a:stretch/>
        </p:blipFill>
        <p:spPr>
          <a:xfrm>
            <a:off x="5911175" y="226907"/>
            <a:ext cx="5343725" cy="47937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4A2B1-4393-D96A-1841-4F3F0AE27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75" t="24634" r="30201" b="67707"/>
          <a:stretch/>
        </p:blipFill>
        <p:spPr>
          <a:xfrm>
            <a:off x="7692538" y="1005120"/>
            <a:ext cx="2754968" cy="7043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A2183D-E501-5382-46AD-9C514BAFC30A}"/>
              </a:ext>
            </a:extLst>
          </p:cNvPr>
          <p:cNvSpPr/>
          <p:nvPr/>
        </p:nvSpPr>
        <p:spPr>
          <a:xfrm>
            <a:off x="6037632" y="547921"/>
            <a:ext cx="2435159" cy="2302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545611-296F-F889-155A-7E3B10A681BA}"/>
              </a:ext>
            </a:extLst>
          </p:cNvPr>
          <p:cNvSpPr/>
          <p:nvPr/>
        </p:nvSpPr>
        <p:spPr>
          <a:xfrm>
            <a:off x="6164094" y="4305267"/>
            <a:ext cx="642025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9AB2C7-9151-6F45-419C-D262AAA00FEC}"/>
              </a:ext>
            </a:extLst>
          </p:cNvPr>
          <p:cNvSpPr/>
          <p:nvPr/>
        </p:nvSpPr>
        <p:spPr>
          <a:xfrm>
            <a:off x="9617413" y="1221114"/>
            <a:ext cx="830093" cy="4883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BC646-0E8C-20BC-278F-F1006DBC7E9F}"/>
              </a:ext>
            </a:extLst>
          </p:cNvPr>
          <p:cNvSpPr/>
          <p:nvPr/>
        </p:nvSpPr>
        <p:spPr>
          <a:xfrm>
            <a:off x="207664" y="217179"/>
            <a:ext cx="11056964" cy="48034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55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EBE00-6E1E-DCEA-1A3F-9370EABE8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20" t="27234" r="3428" b="30213"/>
          <a:stretch/>
        </p:blipFill>
        <p:spPr>
          <a:xfrm>
            <a:off x="175097" y="165371"/>
            <a:ext cx="5612860" cy="29182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369067-EE51-2573-A9B8-BA6C26C69C53}"/>
              </a:ext>
            </a:extLst>
          </p:cNvPr>
          <p:cNvSpPr/>
          <p:nvPr/>
        </p:nvSpPr>
        <p:spPr>
          <a:xfrm>
            <a:off x="262646" y="2767519"/>
            <a:ext cx="3044758" cy="238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B5AD4D-D046-8D0A-24CE-848A65EA0FC8}"/>
              </a:ext>
            </a:extLst>
          </p:cNvPr>
          <p:cNvSpPr/>
          <p:nvPr/>
        </p:nvSpPr>
        <p:spPr>
          <a:xfrm>
            <a:off x="1517516" y="1935805"/>
            <a:ext cx="817122" cy="2594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65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0C298-0859-0065-01CD-83D1CE56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62" t="33333" r="27187" b="23121"/>
          <a:stretch/>
        </p:blipFill>
        <p:spPr>
          <a:xfrm>
            <a:off x="136188" y="145915"/>
            <a:ext cx="4756825" cy="29863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996ED-F018-C1AC-180D-10A891475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4" t="33192" r="3339" b="28653"/>
          <a:stretch/>
        </p:blipFill>
        <p:spPr>
          <a:xfrm>
            <a:off x="136188" y="3219854"/>
            <a:ext cx="7568118" cy="26822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2064C5-55FA-3757-000A-27849A2C99E7}"/>
              </a:ext>
            </a:extLst>
          </p:cNvPr>
          <p:cNvSpPr/>
          <p:nvPr/>
        </p:nvSpPr>
        <p:spPr>
          <a:xfrm>
            <a:off x="1585607" y="1332689"/>
            <a:ext cx="739304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5DDBF-23A1-267B-5C9D-E011F0F4D4CA}"/>
              </a:ext>
            </a:extLst>
          </p:cNvPr>
          <p:cNvSpPr/>
          <p:nvPr/>
        </p:nvSpPr>
        <p:spPr>
          <a:xfrm>
            <a:off x="136187" y="2504875"/>
            <a:ext cx="4416357" cy="5301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E5CD43-AEB7-0BDC-170D-EB1A462F7367}"/>
              </a:ext>
            </a:extLst>
          </p:cNvPr>
          <p:cNvSpPr/>
          <p:nvPr/>
        </p:nvSpPr>
        <p:spPr>
          <a:xfrm>
            <a:off x="126459" y="4480725"/>
            <a:ext cx="768486" cy="2469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0AC9B1-C27B-E518-9851-F9F99BAE34F8}"/>
              </a:ext>
            </a:extLst>
          </p:cNvPr>
          <p:cNvSpPr/>
          <p:nvPr/>
        </p:nvSpPr>
        <p:spPr>
          <a:xfrm>
            <a:off x="1653700" y="5505853"/>
            <a:ext cx="1848257" cy="2140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7713EF-2498-BA6E-D50B-A04B59F48035}"/>
              </a:ext>
            </a:extLst>
          </p:cNvPr>
          <p:cNvSpPr/>
          <p:nvPr/>
        </p:nvSpPr>
        <p:spPr>
          <a:xfrm>
            <a:off x="129840" y="139355"/>
            <a:ext cx="7574466" cy="57724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38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49CA1-A0C1-F570-DE56-021223465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27" t="19433" r="1921" b="10779"/>
          <a:stretch/>
        </p:blipFill>
        <p:spPr>
          <a:xfrm>
            <a:off x="175097" y="184824"/>
            <a:ext cx="5184844" cy="47860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F19D6-8F4D-4073-A840-6E6F7F0C1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9290" r="1655" b="10922"/>
          <a:stretch/>
        </p:blipFill>
        <p:spPr>
          <a:xfrm>
            <a:off x="5522068" y="184823"/>
            <a:ext cx="5304817" cy="47860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AF9102-139F-F645-CFCD-17D94859542F}"/>
              </a:ext>
            </a:extLst>
          </p:cNvPr>
          <p:cNvSpPr/>
          <p:nvPr/>
        </p:nvSpPr>
        <p:spPr>
          <a:xfrm>
            <a:off x="165370" y="505837"/>
            <a:ext cx="1585610" cy="23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53824-2962-C89B-6A07-D374394070F7}"/>
              </a:ext>
            </a:extLst>
          </p:cNvPr>
          <p:cNvSpPr/>
          <p:nvPr/>
        </p:nvSpPr>
        <p:spPr>
          <a:xfrm>
            <a:off x="5629072" y="515564"/>
            <a:ext cx="1585610" cy="23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346410-6E25-C354-4509-7E7EDE8014FA}"/>
              </a:ext>
            </a:extLst>
          </p:cNvPr>
          <p:cNvSpPr/>
          <p:nvPr/>
        </p:nvSpPr>
        <p:spPr>
          <a:xfrm>
            <a:off x="356680" y="4024007"/>
            <a:ext cx="800911" cy="23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788D5-16B3-759F-D9EF-5F048111F674}"/>
              </a:ext>
            </a:extLst>
          </p:cNvPr>
          <p:cNvSpPr/>
          <p:nvPr/>
        </p:nvSpPr>
        <p:spPr>
          <a:xfrm>
            <a:off x="5762015" y="4328810"/>
            <a:ext cx="800911" cy="23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16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838A1-6F40-7C1E-F24A-EADFE61D1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20" t="27801" r="5467" b="12199"/>
          <a:stretch/>
        </p:blipFill>
        <p:spPr>
          <a:xfrm>
            <a:off x="194553" y="214008"/>
            <a:ext cx="5389124" cy="41148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9CC048-9634-E374-5294-17E72108D344}"/>
              </a:ext>
            </a:extLst>
          </p:cNvPr>
          <p:cNvSpPr/>
          <p:nvPr/>
        </p:nvSpPr>
        <p:spPr>
          <a:xfrm>
            <a:off x="1809343" y="2996118"/>
            <a:ext cx="3774333" cy="6031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A4307-476C-B5E1-AE83-1D63A287C2D2}"/>
              </a:ext>
            </a:extLst>
          </p:cNvPr>
          <p:cNvSpPr/>
          <p:nvPr/>
        </p:nvSpPr>
        <p:spPr>
          <a:xfrm>
            <a:off x="885217" y="1955259"/>
            <a:ext cx="496111" cy="223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75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BC52F-3081-9161-A5BC-52B09132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3" t="32482" r="27009" b="34468"/>
          <a:stretch/>
        </p:blipFill>
        <p:spPr>
          <a:xfrm>
            <a:off x="155643" y="194554"/>
            <a:ext cx="5291846" cy="2300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D8072-F806-3166-D521-8D1503038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50" t="19575" r="9898" b="10638"/>
          <a:stretch/>
        </p:blipFill>
        <p:spPr>
          <a:xfrm>
            <a:off x="5606375" y="194554"/>
            <a:ext cx="5607808" cy="61996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9D9E11-DCE1-A1DC-78B7-560E66D70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27" t="32767" r="26744" b="13899"/>
          <a:stretch/>
        </p:blipFill>
        <p:spPr>
          <a:xfrm>
            <a:off x="155642" y="2675106"/>
            <a:ext cx="5291845" cy="37191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64C958-721F-0E20-B715-2A3A5D92950B}"/>
              </a:ext>
            </a:extLst>
          </p:cNvPr>
          <p:cNvSpPr/>
          <p:nvPr/>
        </p:nvSpPr>
        <p:spPr>
          <a:xfrm>
            <a:off x="5645288" y="612842"/>
            <a:ext cx="1825556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F9B38-AC97-44A5-E8E8-BD0CD817FB6F}"/>
              </a:ext>
            </a:extLst>
          </p:cNvPr>
          <p:cNvSpPr/>
          <p:nvPr/>
        </p:nvSpPr>
        <p:spPr>
          <a:xfrm>
            <a:off x="5875509" y="5171872"/>
            <a:ext cx="836576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2F27CC-FE6D-C91F-DCF7-C8FDA74B749F}"/>
              </a:ext>
            </a:extLst>
          </p:cNvPr>
          <p:cNvSpPr/>
          <p:nvPr/>
        </p:nvSpPr>
        <p:spPr>
          <a:xfrm>
            <a:off x="1663432" y="998706"/>
            <a:ext cx="768483" cy="265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566E42-41BB-4FAB-2AA7-2FB36923F6BE}"/>
              </a:ext>
            </a:extLst>
          </p:cNvPr>
          <p:cNvSpPr/>
          <p:nvPr/>
        </p:nvSpPr>
        <p:spPr>
          <a:xfrm>
            <a:off x="616087" y="2195909"/>
            <a:ext cx="1378083" cy="2068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D61829-5D2E-29BA-DE06-D46A083A52EB}"/>
              </a:ext>
            </a:extLst>
          </p:cNvPr>
          <p:cNvSpPr/>
          <p:nvPr/>
        </p:nvSpPr>
        <p:spPr>
          <a:xfrm>
            <a:off x="145914" y="3453320"/>
            <a:ext cx="749031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B54BA8-E399-DD71-1DD8-4043E1AF2E74}"/>
              </a:ext>
            </a:extLst>
          </p:cNvPr>
          <p:cNvSpPr/>
          <p:nvPr/>
        </p:nvSpPr>
        <p:spPr>
          <a:xfrm>
            <a:off x="4581728" y="4770496"/>
            <a:ext cx="867379" cy="4013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680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2B346-7323-C287-E511-E6E795524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74" t="27943" r="5200" b="10923"/>
          <a:stretch/>
        </p:blipFill>
        <p:spPr>
          <a:xfrm>
            <a:off x="204280" y="175098"/>
            <a:ext cx="5807413" cy="4192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2A5568-B45E-89B3-6A96-A5D1FAE2F36F}"/>
              </a:ext>
            </a:extLst>
          </p:cNvPr>
          <p:cNvSpPr/>
          <p:nvPr/>
        </p:nvSpPr>
        <p:spPr>
          <a:xfrm>
            <a:off x="3271739" y="3803514"/>
            <a:ext cx="1835282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61D110-A874-6327-C8D1-F673DBF4E1FD}"/>
              </a:ext>
            </a:extLst>
          </p:cNvPr>
          <p:cNvSpPr/>
          <p:nvPr/>
        </p:nvSpPr>
        <p:spPr>
          <a:xfrm>
            <a:off x="1465639" y="1901758"/>
            <a:ext cx="372889" cy="24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9A697E-0A3F-F2F0-72CF-742BA27DF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86" r="72488" b="17447"/>
          <a:stretch/>
        </p:blipFill>
        <p:spPr>
          <a:xfrm>
            <a:off x="204281" y="4513632"/>
            <a:ext cx="2061126" cy="963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01804A-0DBF-9167-C029-C17782A1F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9717" r="2009" b="10638"/>
          <a:stretch/>
        </p:blipFill>
        <p:spPr>
          <a:xfrm>
            <a:off x="6170580" y="175098"/>
            <a:ext cx="5855773" cy="53113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1EE1BE-C7A0-C06D-746B-B20980647904}"/>
              </a:ext>
            </a:extLst>
          </p:cNvPr>
          <p:cNvSpPr/>
          <p:nvPr/>
        </p:nvSpPr>
        <p:spPr>
          <a:xfrm>
            <a:off x="197935" y="168539"/>
            <a:ext cx="11838145" cy="53178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7A495-0AE3-1D7F-067B-90E8C9A1FBD9}"/>
              </a:ext>
            </a:extLst>
          </p:cNvPr>
          <p:cNvSpPr/>
          <p:nvPr/>
        </p:nvSpPr>
        <p:spPr>
          <a:xfrm>
            <a:off x="6303526" y="522050"/>
            <a:ext cx="1835282" cy="1014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7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2023-02-23T09:25:36Z</dcterms:created>
  <dcterms:modified xsi:type="dcterms:W3CDTF">2023-02-23T10:58:47Z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2023-02-23T09:25:39Z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95b7cc15-4ecc-4062-9801-45bcc3228b1a</vt:lpwstr>
  </property>
  <property fmtid="{D5CDD505-2E9C-101B-9397-08002B2CF9AE}" pid="8" name="MSIP_Label_19540963-e559-4020-8a90-fe8a502c2801_ContentBits">
    <vt:lpwstr>0</vt:lpwstr>
  </property>
</Properties>
</file>